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55778-AD1C-47EF-8CA1-10862D69DBDE}" v="2" dt="2020-04-04T16:57:19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a Alejandra Lobato Deschamps" userId="82e87b2a1e2e5d70" providerId="LiveId" clId="{EEE55778-AD1C-47EF-8CA1-10862D69DBDE}"/>
    <pc:docChg chg="custSel modSld">
      <pc:chgData name="Lorena Alejandra Lobato Deschamps" userId="82e87b2a1e2e5d70" providerId="LiveId" clId="{EEE55778-AD1C-47EF-8CA1-10862D69DBDE}" dt="2020-04-04T16:57:19.006" v="4" actId="1036"/>
      <pc:docMkLst>
        <pc:docMk/>
      </pc:docMkLst>
      <pc:sldChg chg="delSp">
        <pc:chgData name="Lorena Alejandra Lobato Deschamps" userId="82e87b2a1e2e5d70" providerId="LiveId" clId="{EEE55778-AD1C-47EF-8CA1-10862D69DBDE}" dt="2020-04-02T10:16:48.914" v="2" actId="478"/>
        <pc:sldMkLst>
          <pc:docMk/>
          <pc:sldMk cId="3761414900" sldId="256"/>
        </pc:sldMkLst>
        <pc:spChg chg="del">
          <ac:chgData name="Lorena Alejandra Lobato Deschamps" userId="82e87b2a1e2e5d70" providerId="LiveId" clId="{EEE55778-AD1C-47EF-8CA1-10862D69DBDE}" dt="2020-04-02T10:16:37.213" v="0" actId="478"/>
          <ac:spMkLst>
            <pc:docMk/>
            <pc:sldMk cId="3761414900" sldId="256"/>
            <ac:spMk id="7" creationId="{870F67CF-1589-4427-A184-E5A59CE9297C}"/>
          </ac:spMkLst>
        </pc:spChg>
        <pc:spChg chg="del">
          <ac:chgData name="Lorena Alejandra Lobato Deschamps" userId="82e87b2a1e2e5d70" providerId="LiveId" clId="{EEE55778-AD1C-47EF-8CA1-10862D69DBDE}" dt="2020-04-02T10:16:46.388" v="1" actId="478"/>
          <ac:spMkLst>
            <pc:docMk/>
            <pc:sldMk cId="3761414900" sldId="256"/>
            <ac:spMk id="8" creationId="{FEF680A4-925E-437C-8D42-749B18ACFE66}"/>
          </ac:spMkLst>
        </pc:spChg>
        <pc:spChg chg="del">
          <ac:chgData name="Lorena Alejandra Lobato Deschamps" userId="82e87b2a1e2e5d70" providerId="LiveId" clId="{EEE55778-AD1C-47EF-8CA1-10862D69DBDE}" dt="2020-04-02T10:16:48.914" v="2" actId="478"/>
          <ac:spMkLst>
            <pc:docMk/>
            <pc:sldMk cId="3761414900" sldId="256"/>
            <ac:spMk id="9" creationId="{083E3C21-5B60-4D69-BF26-30DDABDF93BF}"/>
          </ac:spMkLst>
        </pc:spChg>
      </pc:sldChg>
      <pc:sldChg chg="modSp">
        <pc:chgData name="Lorena Alejandra Lobato Deschamps" userId="82e87b2a1e2e5d70" providerId="LiveId" clId="{EEE55778-AD1C-47EF-8CA1-10862D69DBDE}" dt="2020-04-04T16:57:19.006" v="4" actId="1036"/>
        <pc:sldMkLst>
          <pc:docMk/>
          <pc:sldMk cId="598207453" sldId="264"/>
        </pc:sldMkLst>
        <pc:picChg chg="mod">
          <ac:chgData name="Lorena Alejandra Lobato Deschamps" userId="82e87b2a1e2e5d70" providerId="LiveId" clId="{EEE55778-AD1C-47EF-8CA1-10862D69DBDE}" dt="2020-04-04T16:57:19.006" v="4" actId="1036"/>
          <ac:picMkLst>
            <pc:docMk/>
            <pc:sldMk cId="598207453" sldId="264"/>
            <ac:picMk id="8194" creationId="{9CF30E55-3728-4DFE-9568-C36CB851F2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FD6E6-1205-42E2-9A3F-824057422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8138B0-F271-4B8D-A22D-88CD32424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669EB8-E9E4-4E7A-A4CA-0A1AE8DB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D1062-DE59-4D49-9DC7-91F8CC3E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448265-3B77-4647-8E93-F2170752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9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023A4-EE45-4C43-B376-0DF3FCD5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BCE5B-0A82-4E19-ADB5-69B888275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E3585-5B96-4003-8047-C9DEC97D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A263B0-7FB7-46BE-A1AE-FF9A442E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235395-B65F-4A5A-BD4B-C9E6EE18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2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849F7E-1637-486D-853B-FA3B123B3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5AB1A7-BC40-4956-9E40-4DD0694B8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52873D-628F-4DB9-B60A-5ECF1C07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2F19B1-1B01-473B-A2AA-501FF541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D50C0C-4B53-417C-B562-41843B80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06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97C31-25B5-4081-87CF-9D8125A2D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81AB99-63A9-4729-B634-746C13AD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D6866A-7988-4131-9267-105A908B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7D70F-B7D0-45D7-A1A0-1F9C36A5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5A1F6-12AE-4FAA-BD7D-37A1E5D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89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D587-85C5-43BB-A85C-0EC82198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FBB3E3-4D29-4E6A-BFC4-3285EC49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243FD-AD10-43F6-876B-20AC0E65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D6E742-4A51-45AE-A6A8-BC3BC9419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18134-A0E9-4170-B30E-B7955EB9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51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5B914-385C-49A9-885F-CC3F965A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DF9B4B-A5D8-4889-B7E1-01AAAC986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BC99CD-B2E8-4E61-9037-A35229FB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171D9-7ADF-4E57-A583-2510B497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7AABEA-2E24-4CC1-B2F9-9BB38B7B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109C69-C8BE-44AE-AE10-27488B1F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0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57BB9-6498-4E4F-A38A-F6B752F69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B905BE-76D5-443B-81EF-8B8FDEA12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66CE95-1E57-4565-B915-DCA28731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0035654-A8E2-4B16-8E12-6A577675D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BDA272-F1AD-4D9D-A52D-1BB5A299D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60BCCCB-CB29-4CEF-84F3-584B79E13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0CD2C6-3B83-479B-B9D6-E499551D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FCCC4BA-3072-4402-A795-F80C79CA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9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CC600-8862-46BA-9E91-BE3A5CB7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4E9C1B-D7D9-41ED-9629-661E4987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37D657-43DE-48DE-8915-8CDCBBE0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3B5BDB-76D9-42C6-87FA-D9A5D311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5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E00B3E1-ED55-48EA-A3DF-DFBD7B7F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45FCFF2-78FF-427E-B1E4-E08AB81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F1DDBC-44E6-470F-A0B3-6532D19F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08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9CF4B-48EF-4248-A3B8-4F839EE9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63B538-7043-4B23-B7D4-45E6A9B3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D5CD09-1E68-41EA-8F90-65AD2549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01CA7E-5851-4435-9C76-0250D8C0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7BB995-DB31-4596-8668-4F586886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874069-EB11-4466-9BBA-590948B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41C3A-63B1-4E50-A49C-D726D88B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4981B2-D9A9-48BF-A7B1-65B5012BD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A73931-7FC0-4B2B-B0DD-A6D142080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77D4AA-51EE-4746-AE20-45F9D36C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03F4C0-61D5-43A6-9228-BEDB78CC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3FB2BB-3ECB-424C-BD0E-D155617A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264F7C-B59D-4E2D-A0EB-5FC934C9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06C6BD-B8B5-46A5-9463-7D2BDEE8E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FFFAF-B8C2-4732-B6AB-8CBE10D93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81E38-7125-467A-A276-E632E6AC5644}" type="datetimeFigureOut">
              <a:rPr lang="en-GB" smtClean="0"/>
              <a:t>04/04/2020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834A42-7E8A-43A1-8DC7-AF347B6EE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4DFED-4702-430E-85D3-7316A4E3F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3E411-E59F-481A-B60B-F1ED43F2334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026" name="Picture 2" descr="Seguros de coche. Contrata seguro de coche | Anagan, Correduría de ...">
            <a:extLst>
              <a:ext uri="{FF2B5EF4-FFF2-40B4-BE49-F238E27FC236}">
                <a16:creationId xmlns:a16="http://schemas.microsoft.com/office/drawing/2014/main" id="{6A815656-5192-454A-9DCA-20D1DB7E7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98" y="286279"/>
            <a:ext cx="5715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1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7170" name="Picture 2" descr="Reloj de pared Runwell Acctim · Hogar · El Corte Inglés">
            <a:extLst>
              <a:ext uri="{FF2B5EF4-FFF2-40B4-BE49-F238E27FC236}">
                <a16:creationId xmlns:a16="http://schemas.microsoft.com/office/drawing/2014/main" id="{78D8F9B7-7D4C-4302-B41A-27085BFAB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55" y="121356"/>
            <a:ext cx="4684889" cy="46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65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6146" name="Picture 2" descr="Klarstein Height Cool XXL Nevera/congelador 330 L/95 L A+ LED ...">
            <a:extLst>
              <a:ext uri="{FF2B5EF4-FFF2-40B4-BE49-F238E27FC236}">
                <a16:creationId xmlns:a16="http://schemas.microsoft.com/office/drawing/2014/main" id="{9CB17BAF-E041-4505-BF2C-011A73006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18" y="452614"/>
            <a:ext cx="4243563" cy="42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9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5122" name="Picture 2" descr="FRIHETEN Sofá cama 3 plazas - Skiftebo gris oscuro - IKEA">
            <a:extLst>
              <a:ext uri="{FF2B5EF4-FFF2-40B4-BE49-F238E27FC236}">
                <a16:creationId xmlns:a16="http://schemas.microsoft.com/office/drawing/2014/main" id="{6E2E923A-33EE-4D82-A2A5-8A4F59D9F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1" b="24445"/>
          <a:stretch/>
        </p:blipFill>
        <p:spPr bwMode="auto">
          <a:xfrm>
            <a:off x="2667000" y="869244"/>
            <a:ext cx="6858000" cy="348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515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3074" name="Picture 2" descr="Material Escolar | Tijeras de punta redonda – TodoParaelCole">
            <a:extLst>
              <a:ext uri="{FF2B5EF4-FFF2-40B4-BE49-F238E27FC236}">
                <a16:creationId xmlns:a16="http://schemas.microsoft.com/office/drawing/2014/main" id="{8A0526D2-0056-44B7-9874-E93B62359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683" y="536173"/>
            <a:ext cx="7144924" cy="401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2050" name="Picture 2" descr="Horno Fred NERONE 600-3">
            <a:extLst>
              <a:ext uri="{FF2B5EF4-FFF2-40B4-BE49-F238E27FC236}">
                <a16:creationId xmlns:a16="http://schemas.microsoft.com/office/drawing/2014/main" id="{40198D5C-DA37-4179-A6B1-2C8C3214E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09" y="383823"/>
            <a:ext cx="5051778" cy="454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86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4098" name="Picture 2" descr="Sony también muestra su propia tele 8K de hasta 98 pulgadas">
            <a:extLst>
              <a:ext uri="{FF2B5EF4-FFF2-40B4-BE49-F238E27FC236}">
                <a16:creationId xmlns:a16="http://schemas.microsoft.com/office/drawing/2014/main" id="{F5D6E376-B0BA-476C-B24C-24248F3A4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19" y="255411"/>
            <a:ext cx="6306961" cy="420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5362" name="Picture 2" descr="Mesa de comedor Goliath (100x200, roble macizo, ampliable) - JYSK">
            <a:extLst>
              <a:ext uri="{FF2B5EF4-FFF2-40B4-BE49-F238E27FC236}">
                <a16:creationId xmlns:a16="http://schemas.microsoft.com/office/drawing/2014/main" id="{6F23BCDD-D750-4BC6-8959-006CE271C9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20618"/>
          <a:stretch/>
        </p:blipFill>
        <p:spPr bwMode="auto">
          <a:xfrm>
            <a:off x="2950732" y="711249"/>
            <a:ext cx="5844822" cy="352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4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4338" name="Picture 2" descr="Cama doble tapizada Bari El Corte Inglés · Hogar · El Corte Inglés">
            <a:extLst>
              <a:ext uri="{FF2B5EF4-FFF2-40B4-BE49-F238E27FC236}">
                <a16:creationId xmlns:a16="http://schemas.microsoft.com/office/drawing/2014/main" id="{529CD018-2451-4322-A87C-90C988AEB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9" b="24583"/>
          <a:stretch/>
        </p:blipFill>
        <p:spPr bwMode="auto">
          <a:xfrm>
            <a:off x="3048000" y="722488"/>
            <a:ext cx="6096000" cy="319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1266" name="Picture 2" descr="Armario 4 puertas y 2 cajones de 198 cms. en color sable">
            <a:extLst>
              <a:ext uri="{FF2B5EF4-FFF2-40B4-BE49-F238E27FC236}">
                <a16:creationId xmlns:a16="http://schemas.microsoft.com/office/drawing/2014/main" id="{BBDD32AA-9AAC-46D8-8843-42A52249B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11" y="237066"/>
            <a:ext cx="4467578" cy="44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3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0242" name="Picture 2" descr="El 12% de colombianos ya viaja hoy en avión frente al 2,5% de 2012 ...">
            <a:extLst>
              <a:ext uri="{FF2B5EF4-FFF2-40B4-BE49-F238E27FC236}">
                <a16:creationId xmlns:a16="http://schemas.microsoft.com/office/drawing/2014/main" id="{D3AB4A50-D472-4277-B8ED-7CE4793D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92503"/>
            <a:ext cx="60960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1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9218" name="Picture 2" descr="El juego del libro rojo | Wiki Creepypasta | Fandom">
            <a:extLst>
              <a:ext uri="{FF2B5EF4-FFF2-40B4-BE49-F238E27FC236}">
                <a16:creationId xmlns:a16="http://schemas.microsoft.com/office/drawing/2014/main" id="{EC910583-AEDA-4DAD-865B-F7716584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328" y="857956"/>
            <a:ext cx="4522611" cy="36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2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8194" name="Picture 2" descr="Teléfono móvil Switel eSmart M2 | Claso">
            <a:extLst>
              <a:ext uri="{FF2B5EF4-FFF2-40B4-BE49-F238E27FC236}">
                <a16:creationId xmlns:a16="http://schemas.microsoft.com/office/drawing/2014/main" id="{9CF30E55-3728-4DFE-9568-C36CB851F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36" y="164747"/>
            <a:ext cx="4587875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0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3314" name="Picture 2" descr="Jarra Olympia Vidrio Tradicional">
            <a:extLst>
              <a:ext uri="{FF2B5EF4-FFF2-40B4-BE49-F238E27FC236}">
                <a16:creationId xmlns:a16="http://schemas.microsoft.com/office/drawing/2014/main" id="{75CC2F4D-9877-4A77-B0E9-F17ACF1E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26" y="90311"/>
            <a:ext cx="5092543" cy="458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1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4FA44B09-9152-48B1-A86B-2B953CD5B12B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3DD54EC-D753-4A54-85DF-BC3CC3F43A1C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60A56FB-248D-421F-A799-E81BC386F751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70F67CF-1589-4427-A184-E5A59CE9297C}"/>
              </a:ext>
            </a:extLst>
          </p:cNvPr>
          <p:cNvSpPr/>
          <p:nvPr/>
        </p:nvSpPr>
        <p:spPr>
          <a:xfrm>
            <a:off x="3166727" y="5080000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EF680A4-925E-437C-8D42-749B18ACFE66}"/>
              </a:ext>
            </a:extLst>
          </p:cNvPr>
          <p:cNvSpPr/>
          <p:nvPr/>
        </p:nvSpPr>
        <p:spPr>
          <a:xfrm>
            <a:off x="5318409" y="5079999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083E3C21-5B60-4D69-BF26-30DDABDF93BF}"/>
              </a:ext>
            </a:extLst>
          </p:cNvPr>
          <p:cNvSpPr/>
          <p:nvPr/>
        </p:nvSpPr>
        <p:spPr>
          <a:xfrm>
            <a:off x="7470091" y="5079998"/>
            <a:ext cx="1199779" cy="1241827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2290" name="Picture 2" descr="Lápiz staedtler Noris 122 con goma">
            <a:extLst>
              <a:ext uri="{FF2B5EF4-FFF2-40B4-BE49-F238E27FC236}">
                <a16:creationId xmlns:a16="http://schemas.microsoft.com/office/drawing/2014/main" id="{7581FDA4-7FED-45B4-9322-37C5D614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749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Panorámica</PresentationFormat>
  <Paragraphs>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Alejandra Lobato Deschamps</dc:creator>
  <cp:lastModifiedBy>Lorena Alejandra Lobato Deschamps</cp:lastModifiedBy>
  <cp:revision>3</cp:revision>
  <dcterms:created xsi:type="dcterms:W3CDTF">2020-04-01T11:25:31Z</dcterms:created>
  <dcterms:modified xsi:type="dcterms:W3CDTF">2020-04-04T16:57:29Z</dcterms:modified>
</cp:coreProperties>
</file>